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029BA-5762-4848-87B6-473A2855D5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DB4324-7650-4E0C-A9DA-5E7904FB1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DD181-BBBC-4BAC-BA17-B3C5081BE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712B-EADB-4AF6-9844-C3BB7AC280D6}" type="datetimeFigureOut">
              <a:rPr lang="en-IN" smtClean="0"/>
              <a:t>11-08-2020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8CD45-B7EF-4150-A66C-0FD68BB57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CFFC6-1910-48F2-9E41-5A9340268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334D-E2DC-448C-AFB3-E8AC954AAE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397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1E9C7-C6CD-41C0-85DD-50BA10412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E0279F-710A-4867-BAA9-8E45D48DA0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0D5AE-61A7-4B42-BEDF-36B4A1CE5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712B-EADB-4AF6-9844-C3BB7AC280D6}" type="datetimeFigureOut">
              <a:rPr lang="en-IN" smtClean="0"/>
              <a:t>11-08-2020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60523-1041-4C16-A6B0-AADB80499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6ECE5-16BA-437D-8643-D79215406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334D-E2DC-448C-AFB3-E8AC954AAE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8680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9D7975-AB22-44BA-AB7E-4C3F0A3843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B1C470-E4CB-4292-9650-753B180DE3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44C6C-D492-406F-A2DD-1C85F668C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712B-EADB-4AF6-9844-C3BB7AC280D6}" type="datetimeFigureOut">
              <a:rPr lang="en-IN" smtClean="0"/>
              <a:t>11-08-2020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56402-322E-48D2-B762-A1B383234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D0F59D-5BB9-490C-B1BA-F7EF59C9E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334D-E2DC-448C-AFB3-E8AC954AAE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2510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9CEDE-6C0E-4E24-B8F9-531D9049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B97AE-6E9C-4104-A484-066F27BD7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78322F-1098-4E24-B54F-45C565BD6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712B-EADB-4AF6-9844-C3BB7AC280D6}" type="datetimeFigureOut">
              <a:rPr lang="en-IN" smtClean="0"/>
              <a:t>11-08-2020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F1999-4972-4305-A4EE-D7DC82272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2CAA3-86F0-4294-A69F-D53B46FD3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334D-E2DC-448C-AFB3-E8AC954AAE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2558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A6760-EC58-4747-BF7E-688D5D840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8B55F4-4A3C-4E83-80F3-957AA9B2B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FD5E08-0CED-4394-9878-FF341DB68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712B-EADB-4AF6-9844-C3BB7AC280D6}" type="datetimeFigureOut">
              <a:rPr lang="en-IN" smtClean="0"/>
              <a:t>11-08-2020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0F265C-1150-410E-86E2-A8EB3708E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6BEDF-86A6-4EFB-B8E6-ECB99FF5A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334D-E2DC-448C-AFB3-E8AC954AAE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3948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4B6E0-E47D-44E2-BD1C-58FF14A15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C2836-E10C-4D7D-BC56-998032E264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1993CC-048D-4C29-AC1D-4C337EEFF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A55B5F-0A95-40D0-B742-C93DD135E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712B-EADB-4AF6-9844-C3BB7AC280D6}" type="datetimeFigureOut">
              <a:rPr lang="en-IN" smtClean="0"/>
              <a:t>11-08-2020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5F1D28-D024-499F-898A-A2F8EB753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151046-F474-4EEC-81D9-8880ED9CA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334D-E2DC-448C-AFB3-E8AC954AAE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3088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1D221-6A89-453C-885A-57AF53456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B2EBFA-42FE-45BC-8781-D691A08A4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86F9D3-2C41-4F02-B394-051F36A6AB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38B6B3-C37A-4504-AA66-B3AED3334A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43B68A-D63F-4C8E-8066-99B38567A8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9AFA35-FC04-4460-9001-D5E29F2D5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712B-EADB-4AF6-9844-C3BB7AC280D6}" type="datetimeFigureOut">
              <a:rPr lang="en-IN" smtClean="0"/>
              <a:t>11-08-2020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DC67A8-4151-4CD8-B46B-BB4B602B6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B135CD-8C62-41F2-BA76-944065BEA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334D-E2DC-448C-AFB3-E8AC954AAE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3600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CDC75-CFFC-48FD-966A-7F7B0F3C8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4C0F30-F359-4560-9AD4-C25973371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712B-EADB-4AF6-9844-C3BB7AC280D6}" type="datetimeFigureOut">
              <a:rPr lang="en-IN" smtClean="0"/>
              <a:t>11-08-2020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5521CC-666D-497C-923E-AFB2D2431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78D914-F083-4EB9-9DC2-3FD3CCA19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334D-E2DC-448C-AFB3-E8AC954AAE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172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DAAECD-8C30-4747-97FD-02CFC47F6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712B-EADB-4AF6-9844-C3BB7AC280D6}" type="datetimeFigureOut">
              <a:rPr lang="en-IN" smtClean="0"/>
              <a:t>11-08-2020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4F9A9F-BD51-44E7-8A88-940DD492D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C8FB66-BBEA-40A5-9379-B0A677F62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334D-E2DC-448C-AFB3-E8AC954AAE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1534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539AC-9A0C-4C35-9737-6028889AD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1C956-2DC7-4176-A1B9-2761B5FE5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01368A-F420-4DC9-9FD9-77D3067DD7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9AF83D-4D31-4234-98AF-C44EBB2EC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712B-EADB-4AF6-9844-C3BB7AC280D6}" type="datetimeFigureOut">
              <a:rPr lang="en-IN" smtClean="0"/>
              <a:t>11-08-2020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3F4024-0922-4FAA-9FD9-7A8CADAA3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2D8358-C1B5-4DB0-82FD-82512D36D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334D-E2DC-448C-AFB3-E8AC954AAE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4942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E42E5-8838-4C7A-8B1E-D454E9864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3B6CAB-573C-472E-82EE-A61FC4C595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EA8933-F26F-4B75-B18D-9C3F59645A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515940-A855-427D-971D-96FF6E07B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712B-EADB-4AF6-9844-C3BB7AC280D6}" type="datetimeFigureOut">
              <a:rPr lang="en-IN" smtClean="0"/>
              <a:t>11-08-2020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FF1AE-8593-46DB-800E-309ECD238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ABC88-9009-4F38-AD38-8570D1DF7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334D-E2DC-448C-AFB3-E8AC954AAE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276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0DB455-37F9-41BE-A132-DE30B3908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211FF0-79E1-40AE-9F03-9E602229D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1CF5D3-AC61-4D48-B6E3-CF17DFEED6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B712B-EADB-4AF6-9844-C3BB7AC280D6}" type="datetimeFigureOut">
              <a:rPr lang="en-IN" smtClean="0"/>
              <a:t>11-08-2020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3FDF4-4D5A-4F8C-912F-85CB20A652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A0AD4-4EB9-449F-8523-38307FB92B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9334D-E2DC-448C-AFB3-E8AC954AAE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737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CAD5633-F536-4A04-A4FB-4D2C99F343ED}"/>
              </a:ext>
            </a:extLst>
          </p:cNvPr>
          <p:cNvSpPr txBox="1"/>
          <p:nvPr/>
        </p:nvSpPr>
        <p:spPr>
          <a:xfrm>
            <a:off x="3819369" y="1143224"/>
            <a:ext cx="4572000" cy="36382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I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Group: B.Sc. III Year 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I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Subject: Electronics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I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Semester:  5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I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Paper : 5</a:t>
            </a:r>
            <a:endParaRPr lang="en-IN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48AFE0-4276-4058-86C8-03DFCF1D4BD4}"/>
              </a:ext>
            </a:extLst>
          </p:cNvPr>
          <p:cNvSpPr txBox="1"/>
          <p:nvPr/>
        </p:nvSpPr>
        <p:spPr>
          <a:xfrm>
            <a:off x="3549169" y="5837914"/>
            <a:ext cx="5112401" cy="579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w.e.f. 2018 -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19</a:t>
            </a:r>
            <a:r>
              <a:rPr lang="en-US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ADMITTED BATCH</a:t>
            </a:r>
            <a:endParaRPr lang="en-IN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73067D-F34D-473B-BBBC-1E807BAB2CE3}"/>
              </a:ext>
            </a:extLst>
          </p:cNvPr>
          <p:cNvSpPr txBox="1"/>
          <p:nvPr/>
        </p:nvSpPr>
        <p:spPr>
          <a:xfrm>
            <a:off x="1592054" y="4898162"/>
            <a:ext cx="9026629" cy="752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I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Title of the paper: Microprocessor (Intel 8085)</a:t>
            </a:r>
            <a:endParaRPr lang="en-IN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CBA0F8-F3C5-49A1-8066-9F68822C5CAD}"/>
              </a:ext>
            </a:extLst>
          </p:cNvPr>
          <p:cNvSpPr txBox="1"/>
          <p:nvPr/>
        </p:nvSpPr>
        <p:spPr>
          <a:xfrm>
            <a:off x="762000" y="248810"/>
            <a:ext cx="10667999" cy="8345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I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P.R. GOVERNMENT COLLEGE (A), KAKINADA</a:t>
            </a:r>
            <a:endParaRPr lang="en-IN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07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646D6F2-6965-496D-A2AD-EB8820DE37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3086" y="269455"/>
            <a:ext cx="11424601" cy="6302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55203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58625ED-75F8-4AA9-93ED-051A97C54AE5}"/>
              </a:ext>
            </a:extLst>
          </p:cNvPr>
          <p:cNvSpPr txBox="1"/>
          <p:nvPr/>
        </p:nvSpPr>
        <p:spPr>
          <a:xfrm>
            <a:off x="2269880" y="2239892"/>
            <a:ext cx="7652239" cy="1189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  <a:tabLst>
                <a:tab pos="540385" algn="l"/>
              </a:tabLst>
            </a:pPr>
            <a:r>
              <a:rPr lang="en-I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Topic: Microprocessor Initiated operations (or) 8085 Bus organisation:</a:t>
            </a:r>
            <a:endParaRPr lang="en-IN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275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28597D6-5173-41F2-A170-852EB70848FE}"/>
              </a:ext>
            </a:extLst>
          </p:cNvPr>
          <p:cNvSpPr txBox="1"/>
          <p:nvPr/>
        </p:nvSpPr>
        <p:spPr>
          <a:xfrm>
            <a:off x="1505243" y="2050041"/>
            <a:ext cx="8848578" cy="36132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en-US" sz="2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Memory Read: Reads data (or instruction) from</a:t>
            </a:r>
            <a:r>
              <a:rPr lang="en-US" sz="2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memory.</a:t>
            </a:r>
            <a:endParaRPr lang="en-IN" sz="2800" spc="-2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200000"/>
              </a:lnSpc>
              <a:spcAft>
                <a:spcPts val="800"/>
              </a:spcAft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en-US" sz="2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Memory Write: Writes data (or instruction) into memory.</a:t>
            </a:r>
            <a:endParaRPr lang="en-IN" sz="2800" spc="-2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200000"/>
              </a:lnSpc>
              <a:buSzPts val="1200"/>
              <a:buFont typeface="Wingdings" panose="05000000000000000000" pitchFamily="2" charset="2"/>
              <a:buChar char="Ø"/>
              <a:tabLst>
                <a:tab pos="540385" algn="l"/>
              </a:tabLst>
            </a:pPr>
            <a:r>
              <a:rPr lang="en-US" sz="2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I/O Read: Accepts data from input device.</a:t>
            </a:r>
            <a:endParaRPr lang="en-IN" sz="2800" spc="-2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200000"/>
              </a:lnSpc>
              <a:buSzPts val="1200"/>
              <a:buFont typeface="Wingdings" panose="05000000000000000000" pitchFamily="2" charset="2"/>
              <a:buChar char="Ø"/>
              <a:tabLst>
                <a:tab pos="540385" algn="l"/>
              </a:tabLst>
            </a:pPr>
            <a:r>
              <a:rPr lang="en-US" sz="2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I/O Write: Sends data to output</a:t>
            </a:r>
            <a:r>
              <a:rPr lang="en-US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device.</a:t>
            </a:r>
            <a:endParaRPr lang="en-IN" sz="2800" spc="-25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4B1978-0819-42FB-A71A-E01A3A8D1BA1}"/>
              </a:ext>
            </a:extLst>
          </p:cNvPr>
          <p:cNvSpPr txBox="1"/>
          <p:nvPr/>
        </p:nvSpPr>
        <p:spPr>
          <a:xfrm>
            <a:off x="1059766" y="1061847"/>
            <a:ext cx="10072468" cy="548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MPU (microprocessor unit) performs primarily four operations</a:t>
            </a:r>
          </a:p>
        </p:txBody>
      </p:sp>
    </p:spTree>
    <p:extLst>
      <p:ext uri="{BB962C8B-B14F-4D97-AF65-F5344CB8AC3E}">
        <p14:creationId xmlns:p14="http://schemas.microsoft.com/office/powerpoint/2010/main" val="110460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570C927-C20A-433E-B783-FE6AE9610DA4}"/>
              </a:ext>
            </a:extLst>
          </p:cNvPr>
          <p:cNvSpPr txBox="1"/>
          <p:nvPr/>
        </p:nvSpPr>
        <p:spPr>
          <a:xfrm>
            <a:off x="1501724" y="913979"/>
            <a:ext cx="9091247" cy="10519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 the operations are path of the communication process between the MPU and peripheral devices.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19B8B3-FD6C-4887-ABEB-5956161D6936}"/>
              </a:ext>
            </a:extLst>
          </p:cNvPr>
          <p:cNvSpPr txBox="1"/>
          <p:nvPr/>
        </p:nvSpPr>
        <p:spPr>
          <a:xfrm>
            <a:off x="1501724" y="2089444"/>
            <a:ext cx="909124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communicate with a peripheral, the MPU needs to perform the following steps.</a:t>
            </a:r>
            <a:endParaRPr lang="en-IN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2D673D-274A-4BA4-B08B-922122C3E454}"/>
              </a:ext>
            </a:extLst>
          </p:cNvPr>
          <p:cNvSpPr txBox="1"/>
          <p:nvPr/>
        </p:nvSpPr>
        <p:spPr>
          <a:xfrm>
            <a:off x="2472394" y="3360492"/>
            <a:ext cx="6098344" cy="1744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Step 1: Identify the peripheral location.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Step 2: Transfer data.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Step 3: Providing timing signals.</a:t>
            </a:r>
          </a:p>
        </p:txBody>
      </p:sp>
    </p:spTree>
    <p:extLst>
      <p:ext uri="{BB962C8B-B14F-4D97-AF65-F5344CB8AC3E}">
        <p14:creationId xmlns:p14="http://schemas.microsoft.com/office/powerpoint/2010/main" val="2558287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6C62E60-BE25-43E6-B3B1-B17A027E13EC}"/>
              </a:ext>
            </a:extLst>
          </p:cNvPr>
          <p:cNvSpPr txBox="1"/>
          <p:nvPr/>
        </p:nvSpPr>
        <p:spPr>
          <a:xfrm>
            <a:off x="1158240" y="1700348"/>
            <a:ext cx="9875520" cy="10436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The 8085 MPU performs these functions using three sets of communication lines called busses.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5AA9A4-D703-487E-8321-C03BD9165CCC}"/>
              </a:ext>
            </a:extLst>
          </p:cNvPr>
          <p:cNvSpPr txBox="1"/>
          <p:nvPr/>
        </p:nvSpPr>
        <p:spPr>
          <a:xfrm>
            <a:off x="2191043" y="3184726"/>
            <a:ext cx="6098344" cy="15474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address bus</a:t>
            </a: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data bus</a:t>
            </a:r>
            <a:endParaRPr lang="en-I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control bus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70763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F24D40-36EA-4A15-AC52-76D08BABB26E}"/>
              </a:ext>
            </a:extLst>
          </p:cNvPr>
          <p:cNvSpPr txBox="1"/>
          <p:nvPr/>
        </p:nvSpPr>
        <p:spPr>
          <a:xfrm>
            <a:off x="651803" y="1304295"/>
            <a:ext cx="10888393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address bus is a group of 16 lines generally identified as A</a:t>
            </a:r>
            <a:r>
              <a:rPr lang="en-IN" sz="2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A</a:t>
            </a:r>
            <a:r>
              <a:rPr lang="en-IN" sz="2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address bus is unidirectional. Bits flow in one direction from MPU to peripheral devices.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MPU uses the address bus to identify a peripheral or a memory location (In a computer system, each peripheral or memory location is identified by a binary number called as address).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address is used to carry 16-bit address. The number of address lines of MPU determines its capacity to identify different memory locations or peripherals.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8085 MPU with its 16 address lines is capable of addressing 2</a:t>
            </a:r>
            <a:r>
              <a:rPr lang="en-IN" sz="2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memory locations. 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C6BBEA-04BB-4550-A30F-CB90D5E6887A}"/>
              </a:ext>
            </a:extLst>
          </p:cNvPr>
          <p:cNvSpPr txBox="1"/>
          <p:nvPr/>
        </p:nvSpPr>
        <p:spPr>
          <a:xfrm>
            <a:off x="4933657" y="511687"/>
            <a:ext cx="23246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Address Bus </a:t>
            </a:r>
            <a:endParaRPr lang="en-IN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607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FCB09B0-3814-42F3-873B-FEB456470015}"/>
              </a:ext>
            </a:extLst>
          </p:cNvPr>
          <p:cNvSpPr txBox="1"/>
          <p:nvPr/>
        </p:nvSpPr>
        <p:spPr>
          <a:xfrm>
            <a:off x="4933657" y="1257272"/>
            <a:ext cx="23246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Address Bus </a:t>
            </a:r>
            <a:endParaRPr lang="en-IN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36C6F1-FBAD-42E1-B229-62DB09DA4CC5}"/>
              </a:ext>
            </a:extLst>
          </p:cNvPr>
          <p:cNvSpPr txBox="1"/>
          <p:nvPr/>
        </p:nvSpPr>
        <p:spPr>
          <a:xfrm>
            <a:off x="1139482" y="2630548"/>
            <a:ext cx="9704363" cy="3254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16-bit address bus and are generally identified as A</a:t>
            </a:r>
            <a:r>
              <a:rPr lang="en-IN" sz="2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0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- A</a:t>
            </a:r>
            <a:r>
              <a:rPr lang="en-IN" sz="2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15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higher order address lines (A</a:t>
            </a:r>
            <a:r>
              <a:rPr lang="en-IN" sz="2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8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A</a:t>
            </a:r>
            <a:r>
              <a:rPr lang="en-IN" sz="2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15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are unidirectional and the lower order lines (A</a:t>
            </a:r>
            <a:r>
              <a:rPr lang="en-IN" sz="2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0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A</a:t>
            </a:r>
            <a:r>
              <a:rPr lang="en-IN" sz="2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7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are multiplexed (time-shared) with the eight data bits (D</a:t>
            </a:r>
            <a:r>
              <a:rPr lang="en-IN" sz="2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0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D</a:t>
            </a:r>
            <a:r>
              <a:rPr lang="en-IN" sz="2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7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and hence, they are</a:t>
            </a:r>
            <a:r>
              <a:rPr lang="en-IN" sz="2800" spc="-55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bidirectional.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73235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3967711-9981-45ED-AFB4-B3A7F412E16E}"/>
              </a:ext>
            </a:extLst>
          </p:cNvPr>
          <p:cNvSpPr txBox="1"/>
          <p:nvPr/>
        </p:nvSpPr>
        <p:spPr>
          <a:xfrm>
            <a:off x="771377" y="1237137"/>
            <a:ext cx="10649243" cy="45205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MPU uses the data bus to transfer data. </a:t>
            </a:r>
          </a:p>
          <a:p>
            <a:pPr marL="457200" indent="-45720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data bus is group of 8 lines used for data flow. </a:t>
            </a:r>
          </a:p>
          <a:p>
            <a:pPr marL="457200" indent="-45720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data refers to any binary information that may include an instruction, an address or number. </a:t>
            </a:r>
          </a:p>
          <a:p>
            <a:pPr marL="457200" indent="-45720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lines are bidirectional. i.e., data flow in both directions between the MPU and memory and peripheral devices. </a:t>
            </a:r>
          </a:p>
          <a:p>
            <a:pPr marL="457200" indent="-457200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I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8-bit data lines enable the MPU to manipulate 8 bit arranging from 00 to FF ( 2</a:t>
            </a:r>
            <a:r>
              <a:rPr lang="en-IN" sz="2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256). The longest number on data bus is 1111 1111.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38AF0A-C333-4353-8E30-5568D4A6F260}"/>
              </a:ext>
            </a:extLst>
          </p:cNvPr>
          <p:cNvSpPr txBox="1"/>
          <p:nvPr/>
        </p:nvSpPr>
        <p:spPr>
          <a:xfrm>
            <a:off x="5215010" y="525750"/>
            <a:ext cx="176197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Data bus </a:t>
            </a:r>
            <a:endParaRPr lang="en-IN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1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05572CC-363D-425D-A9EA-9129896C2F8E}"/>
              </a:ext>
            </a:extLst>
          </p:cNvPr>
          <p:cNvSpPr txBox="1"/>
          <p:nvPr/>
        </p:nvSpPr>
        <p:spPr>
          <a:xfrm>
            <a:off x="1453661" y="1476288"/>
            <a:ext cx="9284677" cy="45205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control bus is compressed of various single lines that carry synchronisation signal.</a:t>
            </a:r>
          </a:p>
          <a:p>
            <a:pPr marL="457200" indent="-457200" algn="just">
              <a:lnSpc>
                <a:spcPct val="115000"/>
              </a:lnSpc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MPU uses such lines to perform the providing timing signals.</a:t>
            </a:r>
          </a:p>
          <a:p>
            <a:pPr marL="457200" indent="-457200" algn="just">
              <a:lnSpc>
                <a:spcPct val="115000"/>
              </a:lnSpc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These are not group of lines like address or data bus, but individual lines that provide a pulse to indicate an MPU operation.</a:t>
            </a:r>
          </a:p>
          <a:p>
            <a:pPr marL="457200" indent="-457200" algn="just">
              <a:lnSpc>
                <a:spcPct val="115000"/>
              </a:lnSpc>
              <a:buFont typeface="Wingdings" panose="05000000000000000000" pitchFamily="2" charset="2"/>
              <a:buChar char="Ø"/>
              <a:tabLst>
                <a:tab pos="450215" algn="l"/>
              </a:tabLst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MPU generates specific control signals for memory read of I/O read write instructions. 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B20C39-0BB5-49EA-B70F-A4711F5B8E6A}"/>
              </a:ext>
            </a:extLst>
          </p:cNvPr>
          <p:cNvSpPr txBox="1"/>
          <p:nvPr/>
        </p:nvSpPr>
        <p:spPr>
          <a:xfrm>
            <a:off x="5032716" y="665881"/>
            <a:ext cx="235282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Control Bus </a:t>
            </a:r>
            <a:endParaRPr lang="en-IN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694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532</Words>
  <Application>Microsoft Office PowerPoint</Application>
  <PresentationFormat>Widescreen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srikanthboda1980@outlook.com</dc:creator>
  <cp:lastModifiedBy>srikanthboda1980@outlook.com</cp:lastModifiedBy>
  <cp:revision>11</cp:revision>
  <dcterms:created xsi:type="dcterms:W3CDTF">2020-08-11T11:55:28Z</dcterms:created>
  <dcterms:modified xsi:type="dcterms:W3CDTF">2020-08-11T17:30:11Z</dcterms:modified>
</cp:coreProperties>
</file>